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notesSlides/notesSlide3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4.xml" ContentType="application/vnd.openxmlformats-officedocument.presentationml.notesSlide+xml"/>
  <Override PartName="/ppt/ink/ink120.xml" ContentType="application/inkml+xml"/>
  <Override PartName="/ppt/ink/ink121.xml" ContentType="application/inkml+xml"/>
  <Override PartName="/ppt/tags/tag95.xml" ContentType="application/vnd.openxmlformats-officedocument.presentationml.tags+xml"/>
  <Override PartName="/ppt/tags/tag96.xml" ContentType="application/vnd.openxmlformats-officedocument.presentationml.tags+xml"/>
  <Override PartName="/ppt/notesSlides/notesSlide3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4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27.xml" ContentType="application/vnd.openxmlformats-officedocument.presentationml.tags+xml"/>
  <Override PartName="/ppt/notesSlides/notesSlide4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5.xml" ContentType="application/vnd.openxmlformats-officedocument.presentationml.notesSlide+xml"/>
  <Override PartName="/ppt/tags/tag150.xml" ContentType="application/vnd.openxmlformats-officedocument.presentationml.tags+xml"/>
  <Override PartName="/ppt/notesSlides/notesSlide46.xml" ContentType="application/vnd.openxmlformats-officedocument.presentationml.notesSlide+xml"/>
  <Override PartName="/ppt/tags/tag15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52.xml" ContentType="application/vnd.openxmlformats-officedocument.presentationml.tags+xml"/>
  <Override PartName="/ppt/notesSlides/notesSlide4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5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316" r:id="rId32"/>
    <p:sldId id="283" r:id="rId33"/>
    <p:sldId id="284" r:id="rId34"/>
    <p:sldId id="285" r:id="rId35"/>
    <p:sldId id="297" r:id="rId36"/>
    <p:sldId id="288" r:id="rId37"/>
    <p:sldId id="311" r:id="rId38"/>
    <p:sldId id="312" r:id="rId39"/>
    <p:sldId id="308" r:id="rId40"/>
    <p:sldId id="309" r:id="rId41"/>
    <p:sldId id="290" r:id="rId42"/>
    <p:sldId id="317" r:id="rId43"/>
    <p:sldId id="292" r:id="rId44"/>
    <p:sldId id="293" r:id="rId45"/>
    <p:sldId id="310" r:id="rId46"/>
    <p:sldId id="294" r:id="rId47"/>
    <p:sldId id="295" r:id="rId48"/>
    <p:sldId id="303" r:id="rId49"/>
    <p:sldId id="314" r:id="rId50"/>
    <p:sldId id="286" r:id="rId51"/>
    <p:sldId id="287" r:id="rId52"/>
    <p:sldId id="289" r:id="rId53"/>
    <p:sldId id="299" r:id="rId54"/>
    <p:sldId id="300" r:id="rId55"/>
    <p:sldId id="301"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316"/>
            <p14:sldId id="283"/>
            <p14:sldId id="284"/>
            <p14:sldId id="285"/>
            <p14:sldId id="297"/>
            <p14:sldId id="288"/>
            <p14:sldId id="311"/>
            <p14:sldId id="312"/>
            <p14:sldId id="308"/>
            <p14:sldId id="309"/>
            <p14:sldId id="290"/>
            <p14:sldId id="317"/>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4660" autoAdjust="0"/>
  </p:normalViewPr>
  <p:slideViewPr>
    <p:cSldViewPr snapToGrid="0">
      <p:cViewPr>
        <p:scale>
          <a:sx n="87" d="100"/>
          <a:sy n="87" d="100"/>
        </p:scale>
        <p:origin x="4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29">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6">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02">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6">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8">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7">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4">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9">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7">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2">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1">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8">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7">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23/06/2019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2613034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1443170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23/06/2019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23/06/2019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23/06/2019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23/06/2019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23/06/2019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23/06/2019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23/06/2019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23/06/2019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23/06/2019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23/06/2019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23/06/2019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23/06/2019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3.png"/><Relationship Id="rId3" Type="http://schemas.openxmlformats.org/officeDocument/2006/relationships/tags" Target="../tags/tag9.xml"/><Relationship Id="rId21" Type="http://schemas.openxmlformats.org/officeDocument/2006/relationships/image" Target="../media/image26.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2.png"/><Relationship Id="rId2" Type="http://schemas.openxmlformats.org/officeDocument/2006/relationships/tags" Target="../tags/tag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20.png"/><Relationship Id="rId10" Type="http://schemas.openxmlformats.org/officeDocument/2006/relationships/tags" Target="../tags/tag16.xml"/><Relationship Id="rId19" Type="http://schemas.openxmlformats.org/officeDocument/2006/relationships/image" Target="../media/image24.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8.png"/><Relationship Id="rId3" Type="http://schemas.openxmlformats.org/officeDocument/2006/relationships/tags" Target="../tags/tag21.xml"/><Relationship Id="rId21" Type="http://schemas.openxmlformats.org/officeDocument/2006/relationships/image" Target="../media/image31.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7.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3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2.png"/><Relationship Id="rId10" Type="http://schemas.openxmlformats.org/officeDocument/2006/relationships/tags" Target="../tags/tag28.xml"/><Relationship Id="rId19" Type="http://schemas.openxmlformats.org/officeDocument/2006/relationships/image" Target="../media/image29.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8.png"/><Relationship Id="rId3" Type="http://schemas.openxmlformats.org/officeDocument/2006/relationships/tags" Target="../tags/tag35.xml"/><Relationship Id="rId21" Type="http://schemas.openxmlformats.org/officeDocument/2006/relationships/image" Target="../media/image33.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7.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41.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6.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3.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7.png"/><Relationship Id="rId3" Type="http://schemas.openxmlformats.org/officeDocument/2006/relationships/tags" Target="../tags/tag53.xml"/><Relationship Id="rId21" Type="http://schemas.openxmlformats.org/officeDocument/2006/relationships/image" Target="../media/image50.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6.png"/><Relationship Id="rId2" Type="http://schemas.openxmlformats.org/officeDocument/2006/relationships/tags" Target="../tags/tag5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4.png"/><Relationship Id="rId10" Type="http://schemas.openxmlformats.org/officeDocument/2006/relationships/tags" Target="../tags/tag60.xml"/><Relationship Id="rId19" Type="http://schemas.openxmlformats.org/officeDocument/2006/relationships/image" Target="../media/image48.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3.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2.xml"/><Relationship Id="rId5" Type="http://schemas.openxmlformats.org/officeDocument/2006/relationships/image" Target="../media/image53.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19.xml"/><Relationship Id="rId18" Type="http://schemas.openxmlformats.org/officeDocument/2006/relationships/image" Target="../media/image85.png"/><Relationship Id="rId26" Type="http://schemas.openxmlformats.org/officeDocument/2006/relationships/customXml" Target="../ink/ink28.xml"/><Relationship Id="rId39" Type="http://schemas.openxmlformats.org/officeDocument/2006/relationships/customXml" Target="../ink/ink37.xml"/><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customXml" Target="../ink/ink32.xml"/><Relationship Id="rId42" Type="http://schemas.openxmlformats.org/officeDocument/2006/relationships/customXml" Target="../ink/ink39.xml"/><Relationship Id="rId7" Type="http://schemas.openxmlformats.org/officeDocument/2006/relationships/customXml" Target="../ink/ink16.xml"/><Relationship Id="rId12" Type="http://schemas.openxmlformats.org/officeDocument/2006/relationships/image" Target="../media/image80.png"/><Relationship Id="rId17" Type="http://schemas.openxmlformats.org/officeDocument/2006/relationships/customXml" Target="../ink/ink21.xml"/><Relationship Id="rId25" Type="http://schemas.openxmlformats.org/officeDocument/2006/relationships/customXml" Target="../ink/ink27.xml"/><Relationship Id="rId33" Type="http://schemas.openxmlformats.org/officeDocument/2006/relationships/image" Target="../media/image91.png"/><Relationship Id="rId38" Type="http://schemas.openxmlformats.org/officeDocument/2006/relationships/customXml" Target="../ink/ink36.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18.xml"/><Relationship Id="rId24" Type="http://schemas.openxmlformats.org/officeDocument/2006/relationships/customXml" Target="../ink/ink26.xml"/><Relationship Id="rId32" Type="http://schemas.openxmlformats.org/officeDocument/2006/relationships/customXml" Target="../ink/ink31.xml"/><Relationship Id="rId37" Type="http://schemas.openxmlformats.org/officeDocument/2006/relationships/customXml" Target="../ink/ink35.xml"/><Relationship Id="rId40" Type="http://schemas.openxmlformats.org/officeDocument/2006/relationships/image" Target="../media/image9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customXml" Target="../ink/ink29.xml"/><Relationship Id="rId36" Type="http://schemas.openxmlformats.org/officeDocument/2006/relationships/customXml" Target="../ink/ink34.xml"/><Relationship Id="rId10" Type="http://schemas.openxmlformats.org/officeDocument/2006/relationships/image" Target="../media/image79.png"/><Relationship Id="rId19" Type="http://schemas.openxmlformats.org/officeDocument/2006/relationships/customXml" Target="../ink/ink22.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7.xml"/><Relationship Id="rId14" Type="http://schemas.openxmlformats.org/officeDocument/2006/relationships/image" Target="../media/image82.png"/><Relationship Id="rId22" Type="http://schemas.openxmlformats.org/officeDocument/2006/relationships/customXml" Target="../ink/ink24.xml"/><Relationship Id="rId27" Type="http://schemas.openxmlformats.org/officeDocument/2006/relationships/image" Target="../media/image87.png"/><Relationship Id="rId30" Type="http://schemas.openxmlformats.org/officeDocument/2006/relationships/customXml" Target="../ink/ink30.xml"/><Relationship Id="rId35" Type="http://schemas.openxmlformats.org/officeDocument/2006/relationships/customXml" Target="../ink/ink33.xml"/></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0.xml"/><Relationship Id="rId11" Type="http://schemas.openxmlformats.org/officeDocument/2006/relationships/image" Target="../media/image96.png"/><Relationship Id="rId5" Type="http://schemas.openxmlformats.org/officeDocument/2006/relationships/image" Target="../media/image54.png"/><Relationship Id="rId10" Type="http://schemas.openxmlformats.org/officeDocument/2006/relationships/customXml" Target="../ink/ink42.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49.xml"/><Relationship Id="rId26" Type="http://schemas.openxmlformats.org/officeDocument/2006/relationships/customXml" Target="../ink/ink55.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59.xml"/><Relationship Id="rId42" Type="http://schemas.openxmlformats.org/officeDocument/2006/relationships/customXml" Target="../ink/ink63.xml"/><Relationship Id="rId47" Type="http://schemas.openxmlformats.org/officeDocument/2006/relationships/image" Target="../media/image74.png"/><Relationship Id="rId50" Type="http://schemas.openxmlformats.org/officeDocument/2006/relationships/customXml" Target="../ink/ink67.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0.png"/><Relationship Id="rId2" Type="http://schemas.openxmlformats.org/officeDocument/2006/relationships/tags" Target="../tags/tag7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69.xml"/><Relationship Id="rId62" Type="http://schemas.openxmlformats.org/officeDocument/2006/relationships/customXml" Target="../ink/ink73.xml"/><Relationship Id="rId1" Type="http://schemas.openxmlformats.org/officeDocument/2006/relationships/tags" Target="../tags/tag70.xml"/><Relationship Id="rId6" Type="http://schemas.openxmlformats.org/officeDocument/2006/relationships/customXml" Target="../ink/ink43.xml"/><Relationship Id="rId11" Type="http://schemas.openxmlformats.org/officeDocument/2006/relationships/image" Target="../media/image57.png"/><Relationship Id="rId24" Type="http://schemas.openxmlformats.org/officeDocument/2006/relationships/customXml" Target="../ink/ink53.xml"/><Relationship Id="rId32" Type="http://schemas.openxmlformats.org/officeDocument/2006/relationships/customXml" Target="../ink/ink58.xml"/><Relationship Id="rId37" Type="http://schemas.openxmlformats.org/officeDocument/2006/relationships/image" Target="../media/image68.png"/><Relationship Id="rId40" Type="http://schemas.openxmlformats.org/officeDocument/2006/relationships/customXml" Target="../ink/ink62.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1.xml"/><Relationship Id="rId5" Type="http://schemas.openxmlformats.org/officeDocument/2006/relationships/image" Target="../media/image55.png"/><Relationship Id="rId15" Type="http://schemas.openxmlformats.org/officeDocument/2006/relationships/image" Target="../media/image59.png"/><Relationship Id="rId23" Type="http://schemas.openxmlformats.org/officeDocument/2006/relationships/customXml" Target="../ink/ink52.xml"/><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5.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3.png"/><Relationship Id="rId30" Type="http://schemas.openxmlformats.org/officeDocument/2006/relationships/customXml" Target="../ink/ink57.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8" Type="http://schemas.openxmlformats.org/officeDocument/2006/relationships/customXml" Target="../ink/ink44.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6.xml"/><Relationship Id="rId17" Type="http://schemas.openxmlformats.org/officeDocument/2006/relationships/image" Target="../media/image60.png"/><Relationship Id="rId25" Type="http://schemas.openxmlformats.org/officeDocument/2006/relationships/customXml" Target="../ink/ink54.xml"/><Relationship Id="rId33" Type="http://schemas.openxmlformats.org/officeDocument/2006/relationships/image" Target="../media/image66.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80.xml"/><Relationship Id="rId26" Type="http://schemas.openxmlformats.org/officeDocument/2006/relationships/customXml" Target="../ink/ink86.xml"/><Relationship Id="rId109" Type="http://schemas.openxmlformats.org/officeDocument/2006/relationships/image" Target="../media/image127.png"/><Relationship Id="rId21" Type="http://schemas.openxmlformats.org/officeDocument/2006/relationships/image" Target="../media/image62.png"/><Relationship Id="rId34" Type="http://schemas.openxmlformats.org/officeDocument/2006/relationships/customXml" Target="../ink/ink90.xml"/><Relationship Id="rId50" Type="http://schemas.openxmlformats.org/officeDocument/2006/relationships/customXml" Target="../ink/ink92.xml"/><Relationship Id="rId63" Type="http://schemas.openxmlformats.org/officeDocument/2006/relationships/image" Target="../media/image103.png"/><Relationship Id="rId68" Type="http://schemas.openxmlformats.org/officeDocument/2006/relationships/customXml" Target="../ink/ink96.xml"/><Relationship Id="rId76" Type="http://schemas.openxmlformats.org/officeDocument/2006/relationships/customXml" Target="../ink/ink100.xml"/><Relationship Id="rId84" Type="http://schemas.openxmlformats.org/officeDocument/2006/relationships/customXml" Target="../ink/ink104.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14.xml"/><Relationship Id="rId112" Type="http://schemas.openxmlformats.org/officeDocument/2006/relationships/customXml" Target="../ink/ink118.xml"/><Relationship Id="rId7" Type="http://schemas.openxmlformats.org/officeDocument/2006/relationships/image" Target="../media/image550.png"/><Relationship Id="rId71" Type="http://schemas.openxmlformats.org/officeDocument/2006/relationships/image" Target="../media/image108.png"/><Relationship Id="rId92" Type="http://schemas.openxmlformats.org/officeDocument/2006/relationships/customXml" Target="../ink/ink108.xml"/><Relationship Id="rId2" Type="http://schemas.openxmlformats.org/officeDocument/2006/relationships/tags" Target="../tags/tag73.xml"/><Relationship Id="rId29" Type="http://schemas.openxmlformats.org/officeDocument/2006/relationships/image" Target="../media/image64.png"/><Relationship Id="rId107" Type="http://schemas.openxmlformats.org/officeDocument/2006/relationships/image" Target="../media/image126.png"/><Relationship Id="rId11" Type="http://schemas.openxmlformats.org/officeDocument/2006/relationships/image" Target="../media/image57.png"/><Relationship Id="rId24" Type="http://schemas.openxmlformats.org/officeDocument/2006/relationships/customXml" Target="../ink/ink84.xml"/><Relationship Id="rId32" Type="http://schemas.openxmlformats.org/officeDocument/2006/relationships/customXml" Target="../ink/ink89.xml"/><Relationship Id="rId66" Type="http://schemas.openxmlformats.org/officeDocument/2006/relationships/customXml" Target="../ink/ink95.xml"/><Relationship Id="rId74" Type="http://schemas.openxmlformats.org/officeDocument/2006/relationships/customXml" Target="../ink/ink99.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13.xml"/><Relationship Id="rId110" Type="http://schemas.openxmlformats.org/officeDocument/2006/relationships/customXml" Target="../ink/ink117.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03.xml"/><Relationship Id="rId90" Type="http://schemas.openxmlformats.org/officeDocument/2006/relationships/customXml" Target="../ink/ink107.xml"/><Relationship Id="rId95" Type="http://schemas.openxmlformats.org/officeDocument/2006/relationships/image" Target="../media/image120.png"/><Relationship Id="rId19" Type="http://schemas.openxmlformats.org/officeDocument/2006/relationships/image" Target="../media/image61.png"/><Relationship Id="rId14" Type="http://schemas.openxmlformats.org/officeDocument/2006/relationships/customXml" Target="../ink/ink79.xml"/><Relationship Id="rId22" Type="http://schemas.openxmlformats.org/officeDocument/2006/relationships/customXml" Target="../ink/ink82.xml"/><Relationship Id="rId27" Type="http://schemas.openxmlformats.org/officeDocument/2006/relationships/image" Target="../media/image63.png"/><Relationship Id="rId30" Type="http://schemas.openxmlformats.org/officeDocument/2006/relationships/customXml" Target="../ink/ink88.xml"/><Relationship Id="rId35" Type="http://schemas.openxmlformats.org/officeDocument/2006/relationships/image" Target="../media/image67.png"/><Relationship Id="rId64" Type="http://schemas.openxmlformats.org/officeDocument/2006/relationships/customXml" Target="../ink/ink94.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12.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76.xml"/><Relationship Id="rId51" Type="http://schemas.openxmlformats.org/officeDocument/2006/relationships/image" Target="../media/image93.png"/><Relationship Id="rId72" Type="http://schemas.openxmlformats.org/officeDocument/2006/relationships/customXml" Target="../ink/ink98.xml"/><Relationship Id="rId80" Type="http://schemas.openxmlformats.org/officeDocument/2006/relationships/customXml" Target="../ink/ink102.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11.xml"/><Relationship Id="rId3" Type="http://schemas.openxmlformats.org/officeDocument/2006/relationships/slideLayout" Target="../slideLayouts/slideLayout2.xml"/><Relationship Id="rId12" Type="http://schemas.openxmlformats.org/officeDocument/2006/relationships/customXml" Target="../ink/ink78.xml"/><Relationship Id="rId17" Type="http://schemas.openxmlformats.org/officeDocument/2006/relationships/image" Target="../media/image60.png"/><Relationship Id="rId25" Type="http://schemas.openxmlformats.org/officeDocument/2006/relationships/customXml" Target="../ink/ink85.xml"/><Relationship Id="rId33" Type="http://schemas.openxmlformats.org/officeDocument/2006/relationships/image" Target="../media/image66.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16.xml"/><Relationship Id="rId20" Type="http://schemas.openxmlformats.org/officeDocument/2006/relationships/customXml" Target="../ink/ink81.xml"/><Relationship Id="rId70" Type="http://schemas.openxmlformats.org/officeDocument/2006/relationships/customXml" Target="../ink/ink97.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06.xml"/><Relationship Id="rId91" Type="http://schemas.openxmlformats.org/officeDocument/2006/relationships/image" Target="../media/image118.png"/><Relationship Id="rId96" Type="http://schemas.openxmlformats.org/officeDocument/2006/relationships/customXml" Target="../ink/ink110.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75.xml"/><Relationship Id="rId23" Type="http://schemas.openxmlformats.org/officeDocument/2006/relationships/customXml" Target="../ink/ink83.xml"/><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75.png"/><Relationship Id="rId106" Type="http://schemas.openxmlformats.org/officeDocument/2006/relationships/customXml" Target="../ink/ink115.xml"/><Relationship Id="rId114" Type="http://schemas.openxmlformats.org/officeDocument/2006/relationships/customXml" Target="../ink/ink119.xml"/><Relationship Id="rId10" Type="http://schemas.openxmlformats.org/officeDocument/2006/relationships/customXml" Target="../ink/ink77.xml"/><Relationship Id="rId31" Type="http://schemas.openxmlformats.org/officeDocument/2006/relationships/image" Target="../media/image65.png"/><Relationship Id="rId52" Type="http://schemas.openxmlformats.org/officeDocument/2006/relationships/customXml" Target="../ink/ink93.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01.xml"/><Relationship Id="rId81" Type="http://schemas.openxmlformats.org/officeDocument/2006/relationships/image" Target="../media/image113.png"/><Relationship Id="rId86" Type="http://schemas.openxmlformats.org/officeDocument/2006/relationships/customXml" Target="../ink/ink105.xml"/><Relationship Id="rId94" Type="http://schemas.openxmlformats.org/officeDocument/2006/relationships/customXml" Target="../ink/ink109.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54.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4.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14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4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tags" Target="../tags/tag94.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customXml" Target="../ink/ink120.xml"/><Relationship Id="rId11" Type="http://schemas.openxmlformats.org/officeDocument/2006/relationships/image" Target="../media/image143.png"/><Relationship Id="rId5" Type="http://schemas.openxmlformats.org/officeDocument/2006/relationships/notesSlide" Target="../notesSlides/notesSlide34.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4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49.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100.xml"/><Relationship Id="rId16" Type="http://schemas.openxmlformats.org/officeDocument/2006/relationships/image" Target="../media/image15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47.png"/><Relationship Id="rId5" Type="http://schemas.openxmlformats.org/officeDocument/2006/relationships/tags" Target="../tags/tag103.xml"/><Relationship Id="rId15" Type="http://schemas.openxmlformats.org/officeDocument/2006/relationships/image" Target="../media/image151.png"/><Relationship Id="rId10" Type="http://schemas.openxmlformats.org/officeDocument/2006/relationships/notesSlide" Target="../notesSlides/notesSlide37.xml"/><Relationship Id="rId4" Type="http://schemas.openxmlformats.org/officeDocument/2006/relationships/tags" Target="../tags/tag102.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5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8.xml"/><Relationship Id="rId16" Type="http://schemas.openxmlformats.org/officeDocument/2006/relationships/image" Target="../media/image150.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47.png"/><Relationship Id="rId5" Type="http://schemas.openxmlformats.org/officeDocument/2006/relationships/tags" Target="../tags/tag111.xml"/><Relationship Id="rId15" Type="http://schemas.openxmlformats.org/officeDocument/2006/relationships/image" Target="../media/image156.png"/><Relationship Id="rId10" Type="http://schemas.openxmlformats.org/officeDocument/2006/relationships/notesSlide" Target="../notesSlides/notesSlide38.xml"/><Relationship Id="rId4" Type="http://schemas.openxmlformats.org/officeDocument/2006/relationships/tags" Target="../tags/tag110.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1.xml"/><Relationship Id="rId7" Type="http://schemas.openxmlformats.org/officeDocument/2006/relationships/image" Target="../media/image162.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41.xml"/><Relationship Id="rId11" Type="http://schemas.openxmlformats.org/officeDocument/2006/relationships/image" Target="../media/image165.png"/><Relationship Id="rId5" Type="http://schemas.openxmlformats.org/officeDocument/2006/relationships/slideLayout" Target="../slideLayouts/slideLayout2.xml"/><Relationship Id="rId10" Type="http://schemas.openxmlformats.org/officeDocument/2006/relationships/image" Target="../media/image139.png"/><Relationship Id="rId4" Type="http://schemas.openxmlformats.org/officeDocument/2006/relationships/tags" Target="../tags/tag122.xml"/><Relationship Id="rId9" Type="http://schemas.openxmlformats.org/officeDocument/2006/relationships/image" Target="../media/image164.png"/></Relationships>
</file>

<file path=ppt/slides/_rels/slide4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5.xml"/><Relationship Id="rId7" Type="http://schemas.openxmlformats.org/officeDocument/2006/relationships/image" Target="../media/image162.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126.xml"/><Relationship Id="rId9" Type="http://schemas.openxmlformats.org/officeDocument/2006/relationships/image" Target="../media/image1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45.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image" Target="../media/image36.png"/><Relationship Id="rId3" Type="http://schemas.openxmlformats.org/officeDocument/2006/relationships/tags" Target="../tags/tag130.xml"/><Relationship Id="rId21" Type="http://schemas.openxmlformats.org/officeDocument/2006/relationships/tags" Target="../tags/tag148.xml"/><Relationship Id="rId34" Type="http://schemas.openxmlformats.org/officeDocument/2006/relationships/image" Target="../media/image43.png"/><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image" Target="../media/image35.png"/><Relationship Id="rId33" Type="http://schemas.openxmlformats.org/officeDocument/2006/relationships/image" Target="../media/image42.png"/><Relationship Id="rId38" Type="http://schemas.openxmlformats.org/officeDocument/2006/relationships/image" Target="../media/image34.png"/><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29" Type="http://schemas.openxmlformats.org/officeDocument/2006/relationships/image" Target="../media/image41.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notesSlide" Target="../notesSlides/notesSlide45.xml"/><Relationship Id="rId32" Type="http://schemas.openxmlformats.org/officeDocument/2006/relationships/image" Target="../media/image40.png"/><Relationship Id="rId37" Type="http://schemas.openxmlformats.org/officeDocument/2006/relationships/image" Target="../media/image33.png"/><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slideLayout" Target="../slideLayouts/slideLayout2.xml"/><Relationship Id="rId28" Type="http://schemas.openxmlformats.org/officeDocument/2006/relationships/image" Target="../media/image167.png"/><Relationship Id="rId36" Type="http://schemas.openxmlformats.org/officeDocument/2006/relationships/image" Target="../media/image38.png"/><Relationship Id="rId10" Type="http://schemas.openxmlformats.org/officeDocument/2006/relationships/tags" Target="../tags/tag137.xml"/><Relationship Id="rId19" Type="http://schemas.openxmlformats.org/officeDocument/2006/relationships/tags" Target="../tags/tag146.xml"/><Relationship Id="rId31" Type="http://schemas.openxmlformats.org/officeDocument/2006/relationships/image" Target="../media/image39.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tags" Target="../tags/tag149.xml"/><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170.png"/><Relationship Id="rId4" Type="http://schemas.openxmlformats.org/officeDocument/2006/relationships/image" Target="../media/image169.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7.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7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75.png"/><Relationship Id="rId5" Type="http://schemas.openxmlformats.org/officeDocument/2006/relationships/tags" Target="../tags/tag157.xml"/><Relationship Id="rId15" Type="http://schemas.openxmlformats.org/officeDocument/2006/relationships/image" Target="../media/image179.png"/><Relationship Id="rId10" Type="http://schemas.openxmlformats.org/officeDocument/2006/relationships/image" Target="../media/image174.png"/><Relationship Id="rId4" Type="http://schemas.openxmlformats.org/officeDocument/2006/relationships/tags" Target="../tags/tag156.xml"/><Relationship Id="rId9" Type="http://schemas.openxmlformats.org/officeDocument/2006/relationships/notesSlide" Target="../notesSlides/notesSlide50.xml"/><Relationship Id="rId14" Type="http://schemas.openxmlformats.org/officeDocument/2006/relationships/image" Target="../media/image178.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2.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181.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77.png"/><Relationship Id="rId5" Type="http://schemas.openxmlformats.org/officeDocument/2006/relationships/tags" Target="../tags/tag164.xml"/><Relationship Id="rId10" Type="http://schemas.openxmlformats.org/officeDocument/2006/relationships/image" Target="../media/image180.png"/><Relationship Id="rId4" Type="http://schemas.openxmlformats.org/officeDocument/2006/relationships/tags" Target="../tags/tag163.xml"/><Relationship Id="rId9" Type="http://schemas.openxmlformats.org/officeDocument/2006/relationships/notesSlide" Target="../notesSlides/notesSlide51.xml"/><Relationship Id="rId14" Type="http://schemas.openxmlformats.org/officeDocument/2006/relationships/image" Target="../media/image183.png"/></Relationships>
</file>

<file path=ppt/slides/_rels/slide52.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181.png"/><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177.png"/><Relationship Id="rId2" Type="http://schemas.openxmlformats.org/officeDocument/2006/relationships/tags" Target="../tags/tag168.xml"/><Relationship Id="rId16" Type="http://schemas.openxmlformats.org/officeDocument/2006/relationships/image" Target="../media/image186.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184.png"/><Relationship Id="rId5" Type="http://schemas.openxmlformats.org/officeDocument/2006/relationships/tags" Target="../tags/tag171.xml"/><Relationship Id="rId15" Type="http://schemas.openxmlformats.org/officeDocument/2006/relationships/image" Target="../media/image185.png"/><Relationship Id="rId10" Type="http://schemas.openxmlformats.org/officeDocument/2006/relationships/notesSlide" Target="../notesSlides/notesSlide52.xml"/><Relationship Id="rId4" Type="http://schemas.openxmlformats.org/officeDocument/2006/relationships/tags" Target="../tags/tag170.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xml"/><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10.png"/><Relationship Id="rId18" Type="http://schemas.openxmlformats.org/officeDocument/2006/relationships/customXml" Target="../ink/ink10.xml"/><Relationship Id="rId3" Type="http://schemas.openxmlformats.org/officeDocument/2006/relationships/image" Target="../media/image18.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7.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6.xml"/><Relationship Id="rId19" Type="http://schemas.openxmlformats.org/officeDocument/2006/relationships/image" Target="../media/image1510.png"/><Relationship Id="rId4" Type="http://schemas.openxmlformats.org/officeDocument/2006/relationships/customXml" Target="../ink/ink3.xml"/><Relationship Id="rId9" Type="http://schemas.openxmlformats.org/officeDocument/2006/relationships/image" Target="../media/image10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264058" y="2994075"/>
            <a:ext cx="9663883"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a:bodyPr>
          <a:lstStyle/>
          <a:p>
            <a:pPr algn="l">
              <a:lnSpc>
                <a:spcPct val="120000"/>
              </a:lnSpc>
            </a:pPr>
            <a:r>
              <a:rPr lang="en-GB" sz="2000" dirty="0">
                <a:solidFill>
                  <a:schemeClr val="tx1">
                    <a:lumMod val="65000"/>
                    <a:lumOff val="35000"/>
                  </a:schemeClr>
                </a:solidFill>
              </a:rPr>
              <a:t>Joint work with Jérémie Roland and Stephan Weis</a:t>
            </a: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96813-5DE1-4292-8B6C-8A07CF7D6A3D}"/>
              </a:ext>
            </a:extLst>
          </p:cNvPr>
          <p:cNvSpPr txBox="1"/>
          <p:nvPr/>
        </p:nvSpPr>
        <p:spPr>
          <a:xfrm>
            <a:off x="1967346" y="2593965"/>
            <a:ext cx="8257309" cy="400110"/>
          </a:xfrm>
          <a:prstGeom prst="rect">
            <a:avLst/>
          </a:prstGeom>
          <a:noFill/>
        </p:spPr>
        <p:txBody>
          <a:bodyPr wrap="square" rtlCol="0">
            <a:spAutoFit/>
          </a:bodyPr>
          <a:lstStyle/>
          <a:p>
            <a:pPr algn="ctr"/>
            <a:r>
              <a:rPr lang="en-GB" sz="2000" dirty="0">
                <a:solidFill>
                  <a:schemeClr val="accent1"/>
                </a:solidFill>
              </a:rPr>
              <a:t>https://atulsingharora.github.io/WCF</a:t>
            </a:r>
          </a:p>
        </p:txBody>
      </p:sp>
      <p:pic>
        <p:nvPicPr>
          <p:cNvPr id="9" name="Graphic 8">
            <a:extLst>
              <a:ext uri="{FF2B5EF4-FFF2-40B4-BE49-F238E27FC236}">
                <a16:creationId xmlns:a16="http://schemas.microsoft.com/office/drawing/2014/main" id="{AC496C4F-4368-42D4-82F9-5E46D26383C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851" t="59333" r="48051" b="22000"/>
          <a:stretch/>
        </p:blipFill>
        <p:spPr>
          <a:xfrm>
            <a:off x="5088129" y="699979"/>
            <a:ext cx="2015742" cy="1893986"/>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(numerically)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591340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2392">
        <p15:prstTrans prst="pageCurlDouble"/>
      </p:transition>
    </mc:Choice>
    <mc:Fallback>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289">
        <p15:prstTrans prst="pageCurlDouble"/>
      </p:transition>
    </mc:Choice>
    <mc:Fallback>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250">
        <p15:prstTrans prst="pageCurlDouble"/>
      </p:transition>
    </mc:Choice>
    <mc:Fallback>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80">
        <p15:prstTrans prst="pageCurlDouble"/>
      </p:transition>
    </mc:Choice>
    <mc:Fallback>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4" name="Picture 3">
            <a:extLst>
              <a:ext uri="{FF2B5EF4-FFF2-40B4-BE49-F238E27FC236}">
                <a16:creationId xmlns:a16="http://schemas.microsoft.com/office/drawing/2014/main" id="{1F05D4DB-A225-4AAD-9F39-557E331DC0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3314935"/>
            <a:ext cx="8930748" cy="260313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grpId="1" nodeType="clickEffect">
                                  <p:stCondLst>
                                    <p:cond delay="0"/>
                                  </p:stCondLst>
                                  <p:childTnLst>
                                    <p:animRot by="960000">
                                      <p:cBhvr>
                                        <p:cTn id="41" dur="500" fill="hold"/>
                                        <p:tgtEl>
                                          <p:spTgt spid="1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xit" presetSubtype="1" fill="hold" grpId="1" nodeType="clickEffect">
                                  <p:stCondLst>
                                    <p:cond delay="0"/>
                                  </p:stCondLst>
                                  <p:childTnLst>
                                    <p:animEffect transition="out" filter="wipe(up)">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435"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27"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1036986" y="3402976"/>
            <a:ext cx="1292926" cy="13866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152747" y="3254012"/>
            <a:ext cx="1441220" cy="16845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9416802" y="3319318"/>
            <a:ext cx="1254186" cy="1553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3057476"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6408691" y="2152830"/>
            <a:ext cx="2664319" cy="584775"/>
          </a:xfrm>
          <a:prstGeom prst="rect">
            <a:avLst/>
          </a:prstGeom>
        </p:spPr>
        <p:txBody>
          <a:bodyPr wrap="none">
            <a:spAutoFit/>
          </a:bodyPr>
          <a:lstStyle/>
          <a:p>
            <a:r>
              <a:rPr lang="en-GB" sz="3200" dirty="0"/>
              <a:t>Stephan Weis*</a:t>
            </a:r>
          </a:p>
        </p:txBody>
      </p:sp>
      <p:sp>
        <p:nvSpPr>
          <p:cNvPr id="6" name="Rectangle 5">
            <a:extLst>
              <a:ext uri="{FF2B5EF4-FFF2-40B4-BE49-F238E27FC236}">
                <a16:creationId xmlns:a16="http://schemas.microsoft.com/office/drawing/2014/main" id="{4227FB92-7F11-4998-87A0-81A9CD46A71C}"/>
              </a:ext>
            </a:extLst>
          </p:cNvPr>
          <p:cNvSpPr/>
          <p:nvPr/>
        </p:nvSpPr>
        <p:spPr>
          <a:xfrm>
            <a:off x="657174" y="5022735"/>
            <a:ext cx="2052550" cy="643894"/>
          </a:xfrm>
          <a:prstGeom prst="rect">
            <a:avLst/>
          </a:prstGeom>
        </p:spPr>
        <p:txBody>
          <a:bodyPr wrap="none">
            <a:spAutoFit/>
          </a:bodyPr>
          <a:lstStyle/>
          <a:p>
            <a:pPr algn="ctr">
              <a:lnSpc>
                <a:spcPct val="120000"/>
              </a:lnSpc>
            </a:pPr>
            <a:r>
              <a:rPr lang="en-GB" sz="32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4750403" y="5052295"/>
            <a:ext cx="2165786" cy="584775"/>
          </a:xfrm>
          <a:prstGeom prst="rect">
            <a:avLst/>
          </a:prstGeom>
        </p:spPr>
        <p:txBody>
          <a:bodyPr wrap="none">
            <a:spAutoFit/>
          </a:bodyPr>
          <a:lstStyle/>
          <a:p>
            <a:pPr algn="ctr"/>
            <a:r>
              <a:rPr lang="en-GB" sz="32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8386710" y="5052295"/>
            <a:ext cx="3314369" cy="584775"/>
          </a:xfrm>
          <a:prstGeom prst="rect">
            <a:avLst/>
          </a:prstGeom>
        </p:spPr>
        <p:txBody>
          <a:bodyPr wrap="none">
            <a:spAutoFit/>
          </a:bodyPr>
          <a:lstStyle/>
          <a:p>
            <a:pPr algn="ctr"/>
            <a:r>
              <a:rPr lang="en-GB" sz="3200" dirty="0">
                <a:solidFill>
                  <a:schemeClr val="bg1">
                    <a:lumMod val="50000"/>
                  </a:schemeClr>
                </a:solidFill>
              </a:rPr>
              <a:t>Mathieu </a:t>
            </a:r>
            <a:r>
              <a:rPr lang="en-GB" sz="3200" dirty="0" err="1">
                <a:solidFill>
                  <a:schemeClr val="bg1">
                    <a:lumMod val="50000"/>
                  </a:schemeClr>
                </a:solidFill>
              </a:rPr>
              <a:t>Brandeho</a:t>
            </a:r>
            <a:endParaRPr lang="en-GB" sz="3200" dirty="0">
              <a:solidFill>
                <a:schemeClr val="bg1">
                  <a:lumMod val="50000"/>
                </a:schemeClr>
              </a:solidFill>
            </a:endParaRP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fade">
                                      <p:cBhvr>
                                        <p:cTn id="33" dur="500"/>
                                        <p:tgtEl>
                                          <p:spTgt spid="10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fade">
                                      <p:cBhvr>
                                        <p:cTn id="41" dur="500"/>
                                        <p:tgtEl>
                                          <p:spTgt spid="10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92597">
        <p15:prstTrans prst="pageCurlDouble"/>
      </p:transition>
    </mc:Choice>
    <mc:Fallback>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877715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92597">
        <p15:prstTrans prst="pageCurlDouble"/>
      </p:transition>
    </mc:Choice>
    <mc:Fallback>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58056">
        <p15:prstTrans prst="pageCurlDouble"/>
      </p:transition>
    </mc:Choice>
    <mc:Fallback>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dirty="0">
                <a:solidFill>
                  <a:schemeClr val="accent1"/>
                </a:solidFill>
              </a:rPr>
              <a:t>arXiv:1811.02984</a:t>
            </a:r>
          </a:p>
        </p:txBody>
      </p:sp>
      <p:pic>
        <p:nvPicPr>
          <p:cNvPr id="6" name="Graphic 5">
            <a:extLst>
              <a:ext uri="{FF2B5EF4-FFF2-40B4-BE49-F238E27FC236}">
                <a16:creationId xmlns:a16="http://schemas.microsoft.com/office/drawing/2014/main" id="{ADEAD4B9-A453-4317-8D2E-903818F83A4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851" t="59333" r="48051" b="22000"/>
          <a:stretch/>
        </p:blipFill>
        <p:spPr>
          <a:xfrm>
            <a:off x="831850" y="1042065"/>
            <a:ext cx="2015742" cy="1893986"/>
          </a:xfrm>
          <a:prstGeom prst="rect">
            <a:avLst/>
          </a:prstGeom>
        </p:spPr>
      </p:pic>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Cryptography</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TIMING" val="|0|0|0|0|0|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TIMING" val="|0|0|0|0.4|0.5|0|0|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TIMING" val="|0|0|0|0.3|0.5|0|0|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0.7|30"/>
</p:tagLst>
</file>

<file path=ppt/tags/tag128.xml><?xml version="1.0" encoding="utf-8"?>
<p:tagLst xmlns:a="http://schemas.openxmlformats.org/drawingml/2006/main" xmlns:r="http://schemas.openxmlformats.org/officeDocument/2006/relationships" xmlns:p="http://schemas.openxmlformats.org/presentationml/2006/main">
  <p:tag name="TIMING" val="|12.8|0.7"/>
</p:tagLst>
</file>

<file path=ppt/tags/tag129.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TIMING" val="|0|0|0|0|0|0|0|0|0"/>
</p:tagLst>
</file>

<file path=ppt/tags/tag153.xml><?xml version="1.0" encoding="utf-8"?>
<p:tagLst xmlns:a="http://schemas.openxmlformats.org/drawingml/2006/main" xmlns:r="http://schemas.openxmlformats.org/officeDocument/2006/relationships" xmlns:p="http://schemas.openxmlformats.org/presentationml/2006/main">
  <p:tag name="TIMING" val="|0|0|0|0|0|0|0|0|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TIMING" val="|0|0.2|0.5|0|0|0|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TIMING" val="|0.3|0.5|0.5|0|0|0|0|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7|30"/>
</p:tagLst>
</file>

<file path=ppt/tags/tag88.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TIMING" val="|0|0|0|0|0|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TIMING" val="|0|0|0|0|0|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3995.5"/>
  <p:tag name="LATEXADDIN" val="\documentclass{article}&#10;\usepackage{amsmath}&#10;\usepackage{xcolor}&#10;\usepackage{braket}&#10;\pagestyle{empty}&#10;\begin{document}&#10;&#10;\begin{flushleft}&#10;&#10;\begin{itemize}&#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55"/>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TIMING" val="|0|0|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14100</TotalTime>
  <Words>1028</Words>
  <Application>Microsoft Office PowerPoint</Application>
  <PresentationFormat>Widescreen</PresentationFormat>
  <Paragraphs>216</Paragraphs>
  <Slides>56</Slides>
  <Notes>56</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Cryptography</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Summary</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EMA | Elliptic Monotone-Align Algorithm</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262</cp:revision>
  <dcterms:created xsi:type="dcterms:W3CDTF">2018-08-14T10:37:34Z</dcterms:created>
  <dcterms:modified xsi:type="dcterms:W3CDTF">2019-06-24T05:31:08Z</dcterms:modified>
</cp:coreProperties>
</file>